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 b="def" i="def"/>
      <a:tcStyle>
        <a:tcBdr/>
        <a:fill>
          <a:solidFill>
            <a:srgbClr val="E7ED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 b="def" i="def"/>
      <a:tcStyle>
        <a:tcBdr/>
        <a:fill>
          <a:solidFill>
            <a:srgbClr val="E9E8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podtytu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9793" y="1959809"/>
            <a:ext cx="24364414" cy="9796382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body" sz="quarter" idx="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  <a:lvl2pPr marL="1099038" indent="-464038" algn="ctr">
              <a:spcBef>
                <a:spcPts val="0"/>
              </a:spcBef>
              <a:defRPr i="1" sz="3800"/>
            </a:lvl2pPr>
            <a:lvl3pPr marL="1734038" indent="-464038" algn="ctr">
              <a:spcBef>
                <a:spcPts val="0"/>
              </a:spcBef>
              <a:defRPr i="1" sz="3800"/>
            </a:lvl3pPr>
            <a:lvl4pPr marL="2369038" indent="-464038" algn="ctr">
              <a:spcBef>
                <a:spcPts val="0"/>
              </a:spcBef>
              <a:defRPr i="1" sz="3800"/>
            </a:lvl4pPr>
            <a:lvl5pPr marL="3004038" indent="-464038" algn="ctr">
              <a:spcBef>
                <a:spcPts val="0"/>
              </a:spcBef>
              <a:defRPr i="1" sz="38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</a:pP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-23295" y="1709915"/>
            <a:ext cx="24430588" cy="1039543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FFFFFF"/>
                </a:solidFill>
              </a:defRPr>
            </a:pPr>
          </a:p>
        </p:txBody>
      </p:sp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(poziom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pic" idx="13"/>
          </p:nvPr>
        </p:nvSpPr>
        <p:spPr>
          <a:xfrm>
            <a:off x="3125967" y="673100"/>
            <a:ext cx="18135603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0" name="Shape 20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21" name="Shape 21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(na środk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(pionow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8" name="Shape 38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Tekst tytułowy</a:t>
            </a:r>
          </a:p>
        </p:txBody>
      </p:sp>
      <p:sp>
        <p:nvSpPr>
          <p:cNvPr id="39" name="Shape 39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48" name="Shape 4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5" name="Shape 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Tekst tytułowy</a:t>
            </a:r>
          </a:p>
        </p:txBody>
      </p:sp>
      <p:sp>
        <p:nvSpPr>
          <p:cNvPr id="66" name="Shape 66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djęcie (3 sztuk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3" name="Shape 83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Tekst tytułowy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9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0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2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2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jpeg"/><Relationship Id="rId3" Type="http://schemas.openxmlformats.org/officeDocument/2006/relationships/image" Target="../media/image2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5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6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7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Relationship Id="rId3" Type="http://schemas.openxmlformats.org/officeDocument/2006/relationships/image" Target="../media/image2.png"/><Relationship Id="rId4" Type="http://schemas.openxmlformats.org/officeDocument/2006/relationships/image" Target="../media/image19.jpeg"/><Relationship Id="rId5" Type="http://schemas.openxmlformats.org/officeDocument/2006/relationships/image" Target="../media/image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0.jpeg"/><Relationship Id="rId4" Type="http://schemas.openxmlformats.org/officeDocument/2006/relationships/image" Target="../media/image3.png"/><Relationship Id="rId5" Type="http://schemas.openxmlformats.org/officeDocument/2006/relationships/image" Target="../media/image1.tif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Relationship Id="rId3" Type="http://schemas.openxmlformats.org/officeDocument/2006/relationships/image" Target="../media/image2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2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3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4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5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6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Relationship Id="rId3" Type="http://schemas.openxmlformats.org/officeDocument/2006/relationships/image" Target="../media/image2.pn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6335" y="5408712"/>
            <a:ext cx="17151330" cy="28985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8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18000"/>
            <a:ext cx="24384002" cy="508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3-sm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14_oddziałów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687929"/>
            <a:ext cx="24384001" cy="1043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oddział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87929"/>
            <a:ext cx="24384001" cy="1043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zakres_dzialalnosci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687929"/>
            <a:ext cx="24384001" cy="1043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687928"/>
            <a:ext cx="24384003" cy="10439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age3-sm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1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1687928"/>
            <a:ext cx="24384003" cy="10439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image3-sm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image1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87928"/>
            <a:ext cx="24384002" cy="10439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3-sm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age1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87928"/>
            <a:ext cx="24384002" cy="10439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1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" y="1687928"/>
            <a:ext cx="24384003" cy="10439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1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87928"/>
            <a:ext cx="24384002" cy="104394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slajd_misja_firm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87929"/>
            <a:ext cx="24384001" cy="10439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image1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992" y="2857083"/>
            <a:ext cx="20513015" cy="8818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3-sm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8863" y="1685663"/>
            <a:ext cx="8336722" cy="8336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1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100062" y="8721736"/>
            <a:ext cx="2784719" cy="797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:push dir="l"/>
      </p:transition>
    </mc:Choice>
    <mc:Fallback>
      <p:transition spd="fast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1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76246" y="2987818"/>
            <a:ext cx="15076198" cy="7839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1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25712" y="6185296"/>
            <a:ext cx="4695042" cy="1345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19.ti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1144" y="5466179"/>
            <a:ext cx="647702" cy="2882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2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2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1668879"/>
            <a:ext cx="24371300" cy="1047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3-sm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9800748" y="6234529"/>
            <a:ext cx="4782503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500"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Realizacje</a:t>
            </a:r>
          </a:p>
        </p:txBody>
      </p:sp>
    </p:spTree>
  </p:cSld>
  <p:clrMapOvr>
    <a:masterClrMapping/>
  </p:clrMapOvr>
  <p:transition xmlns:p14="http://schemas.microsoft.com/office/powerpoint/2010/main" spd="slow" advClick="1" p14:dur="12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9" y="1668878"/>
            <a:ext cx="24371302" cy="10477502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Shape 191"/>
          <p:cNvSpPr/>
          <p:nvPr/>
        </p:nvSpPr>
        <p:spPr>
          <a:xfrm>
            <a:off x="2094803" y="6998250"/>
            <a:ext cx="514667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Osiedle InFiore</a:t>
            </a:r>
          </a:p>
        </p:txBody>
      </p:sp>
      <p:sp>
        <p:nvSpPr>
          <p:cNvPr id="192" name="Shape 192"/>
          <p:cNvSpPr/>
          <p:nvPr/>
        </p:nvSpPr>
        <p:spPr>
          <a:xfrm>
            <a:off x="2102236" y="7906446"/>
            <a:ext cx="675772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technika grzewcza, kanlizacja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22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" y="1668879"/>
            <a:ext cx="24371302" cy="10477502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Shape 196"/>
          <p:cNvSpPr/>
          <p:nvPr/>
        </p:nvSpPr>
        <p:spPr>
          <a:xfrm>
            <a:off x="2094803" y="6998250"/>
            <a:ext cx="529590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Hotel Arłamów</a:t>
            </a:r>
          </a:p>
        </p:txBody>
      </p:sp>
      <p:sp>
        <p:nvSpPr>
          <p:cNvPr id="197" name="Shape 197"/>
          <p:cNvSpPr/>
          <p:nvPr/>
        </p:nvSpPr>
        <p:spPr>
          <a:xfrm>
            <a:off x="2102236" y="7906446"/>
            <a:ext cx="699709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system podgrzewanie podjazdu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2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" y="1668879"/>
            <a:ext cx="24371302" cy="10477502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Shape 201"/>
          <p:cNvSpPr/>
          <p:nvPr/>
        </p:nvSpPr>
        <p:spPr>
          <a:xfrm>
            <a:off x="2094803" y="6998250"/>
            <a:ext cx="640842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Stadion w Legnicy </a:t>
            </a:r>
          </a:p>
        </p:txBody>
      </p:sp>
      <p:sp>
        <p:nvSpPr>
          <p:cNvPr id="202" name="Shape 202"/>
          <p:cNvSpPr/>
          <p:nvPr/>
        </p:nvSpPr>
        <p:spPr>
          <a:xfrm>
            <a:off x="2102236" y="7906446"/>
            <a:ext cx="619079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ogrzewanie murawy boiska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Shape 205"/>
          <p:cNvSpPr/>
          <p:nvPr/>
        </p:nvSpPr>
        <p:spPr>
          <a:xfrm>
            <a:off x="2094803" y="6998250"/>
            <a:ext cx="640842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Stadion w Legnicy </a:t>
            </a:r>
          </a:p>
        </p:txBody>
      </p:sp>
      <p:sp>
        <p:nvSpPr>
          <p:cNvPr id="206" name="Shape 206"/>
          <p:cNvSpPr/>
          <p:nvPr/>
        </p:nvSpPr>
        <p:spPr>
          <a:xfrm>
            <a:off x="2102236" y="7906446"/>
            <a:ext cx="619079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ogrzewanie murawy boiska</a:t>
            </a:r>
          </a:p>
        </p:txBody>
      </p:sp>
      <p:pic>
        <p:nvPicPr>
          <p:cNvPr id="207" name="image24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" y="1668879"/>
            <a:ext cx="24371300" cy="10477502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2094803" y="6998250"/>
            <a:ext cx="579628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Szpital Przemyśl</a:t>
            </a:r>
          </a:p>
        </p:txBody>
      </p:sp>
      <p:sp>
        <p:nvSpPr>
          <p:cNvPr id="209" name="Shape 209"/>
          <p:cNvSpPr/>
          <p:nvPr/>
        </p:nvSpPr>
        <p:spPr>
          <a:xfrm>
            <a:off x="2102236" y="7906446"/>
            <a:ext cx="688167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system kolektorów słonecznych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2094803" y="6998250"/>
            <a:ext cx="640842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Stadion w Legnicy </a:t>
            </a:r>
          </a:p>
        </p:txBody>
      </p:sp>
      <p:sp>
        <p:nvSpPr>
          <p:cNvPr id="213" name="Shape 213"/>
          <p:cNvSpPr/>
          <p:nvPr/>
        </p:nvSpPr>
        <p:spPr>
          <a:xfrm>
            <a:off x="2102236" y="7906446"/>
            <a:ext cx="619079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ogrzewanie murawy boiska</a:t>
            </a:r>
          </a:p>
        </p:txBody>
      </p:sp>
      <p:pic>
        <p:nvPicPr>
          <p:cNvPr id="214" name="image2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" y="1668879"/>
            <a:ext cx="24371302" cy="1047750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2094803" y="6998250"/>
            <a:ext cx="529590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Hotel Arłamów</a:t>
            </a:r>
          </a:p>
        </p:txBody>
      </p:sp>
      <p:sp>
        <p:nvSpPr>
          <p:cNvPr id="216" name="Shape 216"/>
          <p:cNvSpPr/>
          <p:nvPr/>
        </p:nvSpPr>
        <p:spPr>
          <a:xfrm>
            <a:off x="2102236" y="7906446"/>
            <a:ext cx="514919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podgrzewana murawa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2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49" y="1668879"/>
            <a:ext cx="24371302" cy="1047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3-sm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2094803" y="6998250"/>
            <a:ext cx="6558916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Waimea Korczowa</a:t>
            </a:r>
          </a:p>
        </p:txBody>
      </p:sp>
      <p:sp>
        <p:nvSpPr>
          <p:cNvPr id="221" name="Shape 221"/>
          <p:cNvSpPr/>
          <p:nvPr/>
        </p:nvSpPr>
        <p:spPr>
          <a:xfrm>
            <a:off x="2102236" y="7867444"/>
            <a:ext cx="431647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200">
                <a:solidFill>
                  <a:srgbClr val="FFFFFF"/>
                </a:solidFill>
                <a:latin typeface="Hussar Bold"/>
                <a:ea typeface="Hussar Bold"/>
                <a:cs typeface="Hussar Bold"/>
                <a:sym typeface="Hussar Bold"/>
              </a:defRPr>
            </a:lvl1pPr>
          </a:lstStyle>
          <a:p>
            <a:pPr/>
            <a:r>
              <a:t>system ogrzewania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16335" y="5408712"/>
            <a:ext cx="17151330" cy="2898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1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53387" y="9402411"/>
            <a:ext cx="3628862" cy="1039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27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69161" y="9668316"/>
            <a:ext cx="3467102" cy="50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Shape 125"/>
          <p:cNvSpPr/>
          <p:nvPr/>
        </p:nvSpPr>
        <p:spPr>
          <a:xfrm>
            <a:off x="4092257" y="3784599"/>
            <a:ext cx="16199486" cy="614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i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Euroterm zajmuje się dystrybucją </a:t>
            </a:r>
          </a:p>
          <a:p>
            <a:pPr>
              <a:defRPr i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systemów instalacyjnych i grzewczych.</a:t>
            </a:r>
          </a:p>
          <a:p>
            <a:pPr>
              <a:defRPr i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Dostarczamy naszym klientom nowoczesne technologie</a:t>
            </a:r>
          </a:p>
          <a:p>
            <a:pPr>
              <a:defRPr i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mając na celu wypracowanie obustronnych korzyści.</a:t>
            </a:r>
          </a:p>
          <a:p>
            <a:pPr>
              <a:defRPr i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Realizując procesy biznesowe, dbamy o ekologię.</a:t>
            </a:r>
          </a:p>
          <a:p>
            <a:pPr>
              <a:defRPr i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Inwestujemy w rozwój pracowników zapewniający </a:t>
            </a:r>
          </a:p>
          <a:p>
            <a:pPr>
              <a:defRPr i="1">
                <a:latin typeface="Avenir Next"/>
                <a:ea typeface="Avenir Next"/>
                <a:cs typeface="Avenir Next"/>
                <a:sym typeface="Avenir Next"/>
              </a:defRPr>
            </a:pPr>
            <a:r>
              <a:t>fachową obsługę klienta.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liczby_ekper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38300"/>
            <a:ext cx="24384000" cy="1043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 advClick="1" p14:dur="12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image3-sma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ekspert_euroter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38300"/>
            <a:ext cx="24384000" cy="1043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4367629"/>
            <a:ext cx="24384003" cy="508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3-sm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18000"/>
            <a:ext cx="24384002" cy="508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3-sm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6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18000"/>
            <a:ext cx="24384002" cy="508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age3-sm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7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18000"/>
            <a:ext cx="24384002" cy="508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3-sm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668681" y="541061"/>
            <a:ext cx="3242151" cy="5473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